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638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5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560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5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24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6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09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63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5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473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96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6E3B-6791-444B-AC8E-DFE72AB40E03}" type="datetimeFigureOut">
              <a:rPr lang="es-AR" smtClean="0"/>
              <a:t>8/2/2018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66A6-E6FA-4DF3-9D1C-B67E91472B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58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2251587" y="216310"/>
            <a:ext cx="737419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Informe colisiones viales</a:t>
            </a:r>
          </a:p>
          <a:p>
            <a:pPr algn="ctr"/>
            <a:r>
              <a:rPr lang="es-AR" sz="2000" dirty="0" smtClean="0"/>
              <a:t>Bahía Blanca </a:t>
            </a:r>
            <a:r>
              <a:rPr lang="es-AR" sz="2000" b="1" dirty="0" smtClean="0"/>
              <a:t>2017</a:t>
            </a:r>
            <a:endParaRPr lang="es-AR" sz="2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291531" y="4994788"/>
            <a:ext cx="7334249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err="1" smtClean="0"/>
              <a:t>GieCoV</a:t>
            </a:r>
            <a:endParaRPr lang="es-AR" sz="2400" b="1" dirty="0" smtClean="0"/>
          </a:p>
          <a:p>
            <a:pPr algn="ctr"/>
            <a:r>
              <a:rPr lang="es-AR" dirty="0" smtClean="0"/>
              <a:t>Centro de Estudios en Salud Colectiva. </a:t>
            </a:r>
          </a:p>
          <a:p>
            <a:pPr algn="ctr"/>
            <a:r>
              <a:rPr lang="es-AR" dirty="0" smtClean="0"/>
              <a:t>Departamento de Ciencias de la Salud. </a:t>
            </a:r>
          </a:p>
          <a:p>
            <a:pPr algn="ctr"/>
            <a:r>
              <a:rPr lang="es-AR" dirty="0" smtClean="0"/>
              <a:t>Universidad Nacional del Sur</a:t>
            </a:r>
            <a:endParaRPr lang="es-AR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31" y="1285875"/>
            <a:ext cx="7334250" cy="32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1277" y="2349910"/>
            <a:ext cx="2104104" cy="1012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Fallecidos 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81" y="235974"/>
            <a:ext cx="7000567" cy="27923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48" y="2864532"/>
            <a:ext cx="5746700" cy="32425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094976" y="3867912"/>
            <a:ext cx="1737360" cy="1975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Del los 24 fallecidos, 12 menores de 24 años, de ellos 9 con alcoholemia +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886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4" y="580103"/>
            <a:ext cx="9832257" cy="62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8697" y="560438"/>
            <a:ext cx="6902245" cy="113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dirty="0" smtClean="0"/>
              <a:t>Total de colisiones: 2803 </a:t>
            </a:r>
            <a:r>
              <a:rPr lang="es-AR" sz="2000" dirty="0" smtClean="0"/>
              <a:t>(71 % hombres)</a:t>
            </a:r>
            <a:br>
              <a:rPr lang="es-AR" sz="2000" dirty="0" smtClean="0"/>
            </a:br>
            <a:r>
              <a:rPr lang="es-AR" dirty="0"/>
              <a:t>Representa </a:t>
            </a:r>
            <a:r>
              <a:rPr lang="es-AR" u="sng" dirty="0"/>
              <a:t>un descenso interanual </a:t>
            </a:r>
            <a:r>
              <a:rPr lang="es-AR" dirty="0"/>
              <a:t>del </a:t>
            </a:r>
            <a:r>
              <a:rPr lang="es-AR" b="1" dirty="0">
                <a:solidFill>
                  <a:srgbClr val="FF0000"/>
                </a:solidFill>
              </a:rPr>
              <a:t>8,18 %</a:t>
            </a:r>
          </a:p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248696" y="1951703"/>
            <a:ext cx="6902245" cy="113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dirty="0" smtClean="0"/>
              <a:t>Total de colisiones: 2803</a:t>
            </a: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dirty="0"/>
              <a:t>Representa </a:t>
            </a:r>
            <a:r>
              <a:rPr lang="es-AR" u="sng" dirty="0"/>
              <a:t>un descenso interanual </a:t>
            </a:r>
            <a:r>
              <a:rPr lang="es-AR" dirty="0"/>
              <a:t>del </a:t>
            </a:r>
            <a:r>
              <a:rPr lang="es-AR" b="1" dirty="0">
                <a:solidFill>
                  <a:srgbClr val="FF0000"/>
                </a:solidFill>
              </a:rPr>
              <a:t>8,18 %</a:t>
            </a: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77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12" y="310874"/>
            <a:ext cx="4584589" cy="2755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99" y="310874"/>
            <a:ext cx="4584589" cy="2755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11" y="364401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4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1" y="-64834"/>
            <a:ext cx="12054349" cy="70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15200"/>
              </p:ext>
            </p:extLst>
          </p:nvPr>
        </p:nvGraphicFramePr>
        <p:xfrm>
          <a:off x="717754" y="462108"/>
          <a:ext cx="10776156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142">
                  <a:extLst>
                    <a:ext uri="{9D8B030D-6E8A-4147-A177-3AD203B41FA5}">
                      <a16:colId xmlns:a16="http://schemas.microsoft.com/office/drawing/2014/main" val="3209999271"/>
                    </a:ext>
                  </a:extLst>
                </a:gridCol>
                <a:gridCol w="606993">
                  <a:extLst>
                    <a:ext uri="{9D8B030D-6E8A-4147-A177-3AD203B41FA5}">
                      <a16:colId xmlns:a16="http://schemas.microsoft.com/office/drawing/2014/main" val="510933918"/>
                    </a:ext>
                  </a:extLst>
                </a:gridCol>
                <a:gridCol w="5075810">
                  <a:extLst>
                    <a:ext uri="{9D8B030D-6E8A-4147-A177-3AD203B41FA5}">
                      <a16:colId xmlns:a16="http://schemas.microsoft.com/office/drawing/2014/main" val="909113052"/>
                    </a:ext>
                  </a:extLst>
                </a:gridCol>
                <a:gridCol w="560211">
                  <a:extLst>
                    <a:ext uri="{9D8B030D-6E8A-4147-A177-3AD203B41FA5}">
                      <a16:colId xmlns:a16="http://schemas.microsoft.com/office/drawing/2014/main" val="742644553"/>
                    </a:ext>
                  </a:extLst>
                </a:gridCol>
              </a:tblGrid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2016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N°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2017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N° 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188356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AVDA COLON &amp; BOLIVIA &amp; TTE FARIAS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17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AVDA COLON &amp; BROWN &amp; VIEYTES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14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5006216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BELGRANO &amp; JUAN CORTALEZZI &amp; S/NOMBRE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12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BROWN &amp; DONADO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14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1022807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ESMERALDA &amp; LUIS MARIA DRAGO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12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GUAYAQUIL &amp; ISABEL LA CATOLICA &amp; SANTIAGO DASSO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11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7291535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EL RESERO &amp; ESTOMBA &amp; RICARDO GUIRALDES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11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AVDA LA PLATA &amp; VIEYTES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920222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MITRE &amp; SAN JUAN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BELGRANO &amp; CHICLANA &amp; DONADO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5257109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12 DE OCTUBRE &amp; CARONTI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BROWN &amp; O HIGGINS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8838910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AVDA ALEM &amp; CORDOBA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BROWN &amp; VILLARINO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4279435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AVDA COLON &amp; TIERRA DEL FUEGO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RONDEAU &amp; VIEYTES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10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3707167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CHICLANA &amp; ESPAÑA &amp; LAVALLE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17 DE MAYO &amp; VIEYTES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2663097"/>
                  </a:ext>
                </a:extLst>
              </a:tr>
              <a:tr h="47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CUYO &amp; ZAPIOLA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>
                          <a:effectLst/>
                        </a:rPr>
                        <a:t>9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effectLst/>
                        </a:rPr>
                        <a:t>CHICLANA &amp; FITZ ROY &amp; LAS HERAS</a:t>
                      </a:r>
                      <a:endParaRPr lang="es-A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>
                          <a:effectLst/>
                        </a:rPr>
                        <a:t>9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926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665887"/>
              </p:ext>
            </p:extLst>
          </p:nvPr>
        </p:nvGraphicFramePr>
        <p:xfrm>
          <a:off x="884903" y="147484"/>
          <a:ext cx="10186220" cy="671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o" r:id="rId3" imgW="5416062" imgH="6876775" progId="Word.Document.12">
                  <p:embed/>
                </p:oleObj>
              </mc:Choice>
              <mc:Fallback>
                <p:oleObj name="Documento" r:id="rId3" imgW="5416062" imgH="6876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903" y="147484"/>
                        <a:ext cx="10186220" cy="6710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39097" y="1946787"/>
            <a:ext cx="1897626" cy="200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2015</a:t>
            </a:r>
          </a:p>
          <a:p>
            <a:pPr algn="ctr"/>
            <a:r>
              <a:rPr lang="es-AR" sz="2800" b="1" dirty="0" smtClean="0"/>
              <a:t>2016</a:t>
            </a:r>
          </a:p>
          <a:p>
            <a:pPr algn="ctr"/>
            <a:r>
              <a:rPr lang="es-AR" sz="2800" b="1" dirty="0" smtClean="0"/>
              <a:t>2017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64423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288536" y="3078480"/>
            <a:ext cx="3502152" cy="2252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624" t="14820" r="12389" b="17359"/>
          <a:stretch/>
        </p:blipFill>
        <p:spPr>
          <a:xfrm>
            <a:off x="2267712" y="1289304"/>
            <a:ext cx="8129016" cy="4306824"/>
          </a:xfrm>
          <a:prstGeom prst="rect">
            <a:avLst/>
          </a:prstGeom>
        </p:spPr>
      </p:pic>
      <p:sp>
        <p:nvSpPr>
          <p:cNvPr id="3" name="Estrella de 5 puntas 2"/>
          <p:cNvSpPr/>
          <p:nvPr/>
        </p:nvSpPr>
        <p:spPr>
          <a:xfrm>
            <a:off x="5998464" y="3163824"/>
            <a:ext cx="448056" cy="35661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strella de 5 puntas 3"/>
          <p:cNvSpPr/>
          <p:nvPr/>
        </p:nvSpPr>
        <p:spPr>
          <a:xfrm>
            <a:off x="6736080" y="3864864"/>
            <a:ext cx="448056" cy="35661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strella de 5 puntas 4"/>
          <p:cNvSpPr/>
          <p:nvPr/>
        </p:nvSpPr>
        <p:spPr>
          <a:xfrm>
            <a:off x="5527548" y="4788408"/>
            <a:ext cx="448056" cy="35661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4834128" y="4230624"/>
            <a:ext cx="448056" cy="356616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50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2787" y="2188835"/>
            <a:ext cx="2330245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Hospitalizados 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40" y="96881"/>
            <a:ext cx="4584589" cy="2755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29" y="96881"/>
            <a:ext cx="4584589" cy="27556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118" y="332937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87" y="0"/>
            <a:ext cx="8721213" cy="673266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3123" y="2340077"/>
            <a:ext cx="2231922" cy="99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Hospitalizados según lugar de residencia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746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194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de Office</vt:lpstr>
      <vt:lpstr>Microsoft Word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Pedro</cp:lastModifiedBy>
  <cp:revision>7</cp:revision>
  <dcterms:created xsi:type="dcterms:W3CDTF">2018-02-08T19:46:39Z</dcterms:created>
  <dcterms:modified xsi:type="dcterms:W3CDTF">2018-02-09T11:49:53Z</dcterms:modified>
</cp:coreProperties>
</file>